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4"/>
  </p:sldMasterIdLst>
  <p:notesMasterIdLst>
    <p:notesMasterId r:id="rId18"/>
  </p:notesMasterIdLst>
  <p:sldIdLst>
    <p:sldId id="279" r:id="rId5"/>
    <p:sldId id="281" r:id="rId6"/>
    <p:sldId id="282" r:id="rId7"/>
    <p:sldId id="266" r:id="rId8"/>
    <p:sldId id="283" r:id="rId9"/>
    <p:sldId id="285" r:id="rId10"/>
    <p:sldId id="284" r:id="rId11"/>
    <p:sldId id="269" r:id="rId12"/>
    <p:sldId id="287" r:id="rId13"/>
    <p:sldId id="289" r:id="rId14"/>
    <p:sldId id="288" r:id="rId15"/>
    <p:sldId id="270" r:id="rId16"/>
    <p:sldId id="27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19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66FCAA-A4B7-4EA5-BC5D-0E54D62AC1A8}" v="1" dt="2022-12-13T16:27:54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19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66AE0444-DF96-4F40-9B1A-7DC3A1DB9615}"/>
    <pc:docChg chg="undo custSel addSld delSld modSld sldOrd">
      <pc:chgData name="Sue Cromhout" userId="dc64cbbc-055f-4f50-b085-8a072fc338ca" providerId="ADAL" clId="{66AE0444-DF96-4F40-9B1A-7DC3A1DB9615}" dt="2022-11-22T13:01:24.156" v="186" actId="47"/>
      <pc:docMkLst>
        <pc:docMk/>
      </pc:docMkLst>
      <pc:sldChg chg="modSp mod">
        <pc:chgData name="Sue Cromhout" userId="dc64cbbc-055f-4f50-b085-8a072fc338ca" providerId="ADAL" clId="{66AE0444-DF96-4F40-9B1A-7DC3A1DB9615}" dt="2022-11-22T12:34:52.630" v="12" actId="14100"/>
        <pc:sldMkLst>
          <pc:docMk/>
          <pc:sldMk cId="3349779659" sldId="264"/>
        </pc:sldMkLst>
        <pc:spChg chg="mod">
          <ac:chgData name="Sue Cromhout" userId="dc64cbbc-055f-4f50-b085-8a072fc338ca" providerId="ADAL" clId="{66AE0444-DF96-4F40-9B1A-7DC3A1DB9615}" dt="2022-11-22T12:34:26.148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66AE0444-DF96-4F40-9B1A-7DC3A1DB9615}" dt="2022-11-22T12:34:52.630" v="12" actId="14100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66AE0444-DF96-4F40-9B1A-7DC3A1DB9615}" dt="2022-11-22T12:35:16.602" v="13"/>
        <pc:sldMkLst>
          <pc:docMk/>
          <pc:sldMk cId="3282449821" sldId="265"/>
        </pc:sldMkLst>
        <pc:spChg chg="mod">
          <ac:chgData name="Sue Cromhout" userId="dc64cbbc-055f-4f50-b085-8a072fc338ca" providerId="ADAL" clId="{66AE0444-DF96-4F40-9B1A-7DC3A1DB9615}" dt="2022-11-22T12:35:16.602" v="13"/>
          <ac:spMkLst>
            <pc:docMk/>
            <pc:sldMk cId="3282449821" sldId="265"/>
            <ac:spMk id="5" creationId="{B0408655-3607-221D-CA9E-736FEB36E655}"/>
          </ac:spMkLst>
        </pc:spChg>
      </pc:sldChg>
      <pc:sldChg chg="modSp mod">
        <pc:chgData name="Sue Cromhout" userId="dc64cbbc-055f-4f50-b085-8a072fc338ca" providerId="ADAL" clId="{66AE0444-DF96-4F40-9B1A-7DC3A1DB9615}" dt="2022-11-22T12:37:40.488" v="34" actId="20577"/>
        <pc:sldMkLst>
          <pc:docMk/>
          <pc:sldMk cId="2981958359" sldId="266"/>
        </pc:sldMkLst>
        <pc:spChg chg="mod">
          <ac:chgData name="Sue Cromhout" userId="dc64cbbc-055f-4f50-b085-8a072fc338ca" providerId="ADAL" clId="{66AE0444-DF96-4F40-9B1A-7DC3A1DB9615}" dt="2022-11-22T12:35:48.105" v="14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66AE0444-DF96-4F40-9B1A-7DC3A1DB9615}" dt="2022-11-22T12:37:40.488" v="34" actId="20577"/>
          <ac:spMkLst>
            <pc:docMk/>
            <pc:sldMk cId="2981958359" sldId="266"/>
            <ac:spMk id="3" creationId="{3301EC55-8B1A-448D-9867-33F7F6822F75}"/>
          </ac:spMkLst>
        </pc:spChg>
      </pc:sldChg>
      <pc:sldChg chg="addSp delSp modSp mod">
        <pc:chgData name="Sue Cromhout" userId="dc64cbbc-055f-4f50-b085-8a072fc338ca" providerId="ADAL" clId="{66AE0444-DF96-4F40-9B1A-7DC3A1DB9615}" dt="2022-11-22T12:48:29.946" v="102" actId="113"/>
        <pc:sldMkLst>
          <pc:docMk/>
          <pc:sldMk cId="1148643050" sldId="267"/>
        </pc:sldMkLst>
        <pc:spChg chg="mod">
          <ac:chgData name="Sue Cromhout" userId="dc64cbbc-055f-4f50-b085-8a072fc338ca" providerId="ADAL" clId="{66AE0444-DF96-4F40-9B1A-7DC3A1DB9615}" dt="2022-11-22T12:45:34.698" v="94" actId="1076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66AE0444-DF96-4F40-9B1A-7DC3A1DB9615}" dt="2022-11-22T12:44:13.546" v="79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66AE0444-DF96-4F40-9B1A-7DC3A1DB9615}" dt="2022-11-22T12:48:29.946" v="102" actId="113"/>
          <ac:spMkLst>
            <pc:docMk/>
            <pc:sldMk cId="1148643050" sldId="26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66AE0444-DF96-4F40-9B1A-7DC3A1DB9615}" dt="2022-11-22T12:46:40.396" v="101" actId="732"/>
          <ac:picMkLst>
            <pc:docMk/>
            <pc:sldMk cId="1148643050" sldId="267"/>
            <ac:picMk id="6" creationId="{FE3EE278-9DCC-835F-E605-CB1D15637569}"/>
          </ac:picMkLst>
        </pc:picChg>
      </pc:sldChg>
      <pc:sldChg chg="del">
        <pc:chgData name="Sue Cromhout" userId="dc64cbbc-055f-4f50-b085-8a072fc338ca" providerId="ADAL" clId="{66AE0444-DF96-4F40-9B1A-7DC3A1DB9615}" dt="2022-11-22T12:55:36.210" v="148" actId="47"/>
        <pc:sldMkLst>
          <pc:docMk/>
          <pc:sldMk cId="280389832" sldId="268"/>
        </pc:sldMkLst>
      </pc:sldChg>
      <pc:sldChg chg="addSp delSp modSp mod ord">
        <pc:chgData name="Sue Cromhout" userId="dc64cbbc-055f-4f50-b085-8a072fc338ca" providerId="ADAL" clId="{66AE0444-DF96-4F40-9B1A-7DC3A1DB9615}" dt="2022-11-22T12:55:33.115" v="147" actId="478"/>
        <pc:sldMkLst>
          <pc:docMk/>
          <pc:sldMk cId="4003868302" sldId="269"/>
        </pc:sldMkLst>
        <pc:spChg chg="mod">
          <ac:chgData name="Sue Cromhout" userId="dc64cbbc-055f-4f50-b085-8a072fc338ca" providerId="ADAL" clId="{66AE0444-DF96-4F40-9B1A-7DC3A1DB9615}" dt="2022-11-22T12:54:55.282" v="144" actId="1076"/>
          <ac:spMkLst>
            <pc:docMk/>
            <pc:sldMk cId="4003868302" sldId="269"/>
            <ac:spMk id="2" creationId="{0AD98B9C-04E9-5F59-478B-0A2088285445}"/>
          </ac:spMkLst>
        </pc:spChg>
        <pc:spChg chg="add del mod">
          <ac:chgData name="Sue Cromhout" userId="dc64cbbc-055f-4f50-b085-8a072fc338ca" providerId="ADAL" clId="{66AE0444-DF96-4F40-9B1A-7DC3A1DB9615}" dt="2022-11-22T12:55:33.115" v="147" actId="478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66AE0444-DF96-4F40-9B1A-7DC3A1DB9615}" dt="2022-11-22T12:54:37.253" v="141" actId="478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66AE0444-DF96-4F40-9B1A-7DC3A1DB9615}" dt="2022-11-22T12:53:33.756" v="131" actId="478"/>
          <ac:spMkLst>
            <pc:docMk/>
            <pc:sldMk cId="4003868302" sldId="269"/>
            <ac:spMk id="5" creationId="{37AE50A7-9F82-ECA0-10BA-E54BB0DCEBFD}"/>
          </ac:spMkLst>
        </pc:spChg>
        <pc:picChg chg="add mod ord modCrop">
          <ac:chgData name="Sue Cromhout" userId="dc64cbbc-055f-4f50-b085-8a072fc338ca" providerId="ADAL" clId="{66AE0444-DF96-4F40-9B1A-7DC3A1DB9615}" dt="2022-11-22T12:54:47.045" v="142" actId="167"/>
          <ac:picMkLst>
            <pc:docMk/>
            <pc:sldMk cId="4003868302" sldId="269"/>
            <ac:picMk id="8" creationId="{8B072692-D8C0-A5CB-9D56-9623B7CF6A71}"/>
          </ac:picMkLst>
        </pc:picChg>
      </pc:sldChg>
      <pc:sldChg chg="modSp mod">
        <pc:chgData name="Sue Cromhout" userId="dc64cbbc-055f-4f50-b085-8a072fc338ca" providerId="ADAL" clId="{66AE0444-DF96-4F40-9B1A-7DC3A1DB9615}" dt="2022-11-22T13:01:08.176" v="184" actId="6549"/>
        <pc:sldMkLst>
          <pc:docMk/>
          <pc:sldMk cId="3421327502" sldId="270"/>
        </pc:sldMkLst>
        <pc:spChg chg="mod">
          <ac:chgData name="Sue Cromhout" userId="dc64cbbc-055f-4f50-b085-8a072fc338ca" providerId="ADAL" clId="{66AE0444-DF96-4F40-9B1A-7DC3A1DB9615}" dt="2022-11-22T13:00:41.904" v="179" actId="20577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66AE0444-DF96-4F40-9B1A-7DC3A1DB9615}" dt="2022-11-22T13:01:08.176" v="184" actId="6549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66AE0444-DF96-4F40-9B1A-7DC3A1DB9615}" dt="2022-11-22T13:01:21.693" v="185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66AE0444-DF96-4F40-9B1A-7DC3A1DB9615}" dt="2022-11-22T13:01:24.156" v="186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66AE0444-DF96-4F40-9B1A-7DC3A1DB9615}" dt="2022-11-22T12:34:13.783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66AE0444-DF96-4F40-9B1A-7DC3A1DB9615}" dt="2022-11-22T12:34:13.783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modSp add mod">
        <pc:chgData name="Sue Cromhout" userId="dc64cbbc-055f-4f50-b085-8a072fc338ca" providerId="ADAL" clId="{66AE0444-DF96-4F40-9B1A-7DC3A1DB9615}" dt="2022-11-22T12:49:41.174" v="112" actId="1076"/>
        <pc:sldMkLst>
          <pc:docMk/>
          <pc:sldMk cId="1959763251" sldId="275"/>
        </pc:sldMkLst>
        <pc:spChg chg="mod">
          <ac:chgData name="Sue Cromhout" userId="dc64cbbc-055f-4f50-b085-8a072fc338ca" providerId="ADAL" clId="{66AE0444-DF96-4F40-9B1A-7DC3A1DB9615}" dt="2022-11-22T12:49:41.174" v="112" actId="1076"/>
          <ac:spMkLst>
            <pc:docMk/>
            <pc:sldMk cId="1959763251" sldId="275"/>
            <ac:spMk id="5" creationId="{E57C3FAB-1BC2-B6D9-A4CC-6B92DCEE5C7B}"/>
          </ac:spMkLst>
        </pc:spChg>
      </pc:sldChg>
      <pc:sldChg chg="addSp delSp modSp add mod ord">
        <pc:chgData name="Sue Cromhout" userId="dc64cbbc-055f-4f50-b085-8a072fc338ca" providerId="ADAL" clId="{66AE0444-DF96-4F40-9B1A-7DC3A1DB9615}" dt="2022-11-22T12:59:18.592" v="178" actId="1076"/>
        <pc:sldMkLst>
          <pc:docMk/>
          <pc:sldMk cId="416988554" sldId="276"/>
        </pc:sldMkLst>
        <pc:spChg chg="mod">
          <ac:chgData name="Sue Cromhout" userId="dc64cbbc-055f-4f50-b085-8a072fc338ca" providerId="ADAL" clId="{66AE0444-DF96-4F40-9B1A-7DC3A1DB9615}" dt="2022-11-22T12:59:18.592" v="178" actId="1076"/>
          <ac:spMkLst>
            <pc:docMk/>
            <pc:sldMk cId="416988554" sldId="276"/>
            <ac:spMk id="2" creationId="{0AD98B9C-04E9-5F59-478B-0A2088285445}"/>
          </ac:spMkLst>
        </pc:spChg>
        <pc:spChg chg="mod">
          <ac:chgData name="Sue Cromhout" userId="dc64cbbc-055f-4f50-b085-8a072fc338ca" providerId="ADAL" clId="{66AE0444-DF96-4F40-9B1A-7DC3A1DB9615}" dt="2022-11-22T12:59:10.351" v="177" actId="14100"/>
          <ac:spMkLst>
            <pc:docMk/>
            <pc:sldMk cId="416988554" sldId="276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66AE0444-DF96-4F40-9B1A-7DC3A1DB9615}" dt="2022-11-22T12:59:05.247" v="176" actId="732"/>
          <ac:picMkLst>
            <pc:docMk/>
            <pc:sldMk cId="416988554" sldId="276"/>
            <ac:picMk id="4" creationId="{ED719043-8AF8-997F-A95D-FB8EAD316544}"/>
          </ac:picMkLst>
        </pc:picChg>
        <pc:picChg chg="del">
          <ac:chgData name="Sue Cromhout" userId="dc64cbbc-055f-4f50-b085-8a072fc338ca" providerId="ADAL" clId="{66AE0444-DF96-4F40-9B1A-7DC3A1DB9615}" dt="2022-11-22T12:58:08.459" v="165" actId="478"/>
          <ac:picMkLst>
            <pc:docMk/>
            <pc:sldMk cId="416988554" sldId="276"/>
            <ac:picMk id="6" creationId="{FE3EE278-9DCC-835F-E605-CB1D15637569}"/>
          </ac:picMkLst>
        </pc:picChg>
      </pc:sldChg>
    </pc:docChg>
  </pc:docChgLst>
  <pc:docChgLst>
    <pc:chgData name="Mel Houseman" userId="7d6e233f-1289-4a6a-9205-ee3f8642932a" providerId="ADAL" clId="{6994EA63-D89F-4A89-AF40-3D938D12F65F}"/>
    <pc:docChg chg="undo custSel addSld delSld modSld sldOrd replTag delTag">
      <pc:chgData name="Mel Houseman" userId="7d6e233f-1289-4a6a-9205-ee3f8642932a" providerId="ADAL" clId="{6994EA63-D89F-4A89-AF40-3D938D12F65F}" dt="2022-12-09T13:00:11.870" v="1104"/>
      <pc:docMkLst>
        <pc:docMk/>
      </pc:docMkLst>
      <pc:sldChg chg="del replTag delTag">
        <pc:chgData name="Mel Houseman" userId="7d6e233f-1289-4a6a-9205-ee3f8642932a" providerId="ADAL" clId="{6994EA63-D89F-4A89-AF40-3D938D12F65F}" dt="2022-12-09T11:18:53.755" v="60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6994EA63-D89F-4A89-AF40-3D938D12F65F}" dt="2022-12-09T11:18:53.755" v="60" actId="47"/>
        <pc:sldMkLst>
          <pc:docMk/>
          <pc:sldMk cId="3282449821" sldId="265"/>
        </pc:sldMkLst>
      </pc:sldChg>
      <pc:sldChg chg="addSp delSp modSp mod ord replTag delTag">
        <pc:chgData name="Mel Houseman" userId="7d6e233f-1289-4a6a-9205-ee3f8642932a" providerId="ADAL" clId="{6994EA63-D89F-4A89-AF40-3D938D12F65F}" dt="2022-12-09T13:00:11.870" v="1104"/>
        <pc:sldMkLst>
          <pc:docMk/>
          <pc:sldMk cId="2981958359" sldId="266"/>
        </pc:sldMkLst>
        <pc:spChg chg="mod">
          <ac:chgData name="Mel Houseman" userId="7d6e233f-1289-4a6a-9205-ee3f8642932a" providerId="ADAL" clId="{6994EA63-D89F-4A89-AF40-3D938D12F65F}" dt="2022-12-09T12:54:29.053" v="997" actId="1076"/>
          <ac:spMkLst>
            <pc:docMk/>
            <pc:sldMk cId="2981958359" sldId="266"/>
            <ac:spMk id="2" creationId="{0AD98B9C-04E9-5F59-478B-0A2088285445}"/>
          </ac:spMkLst>
        </pc:spChg>
        <pc:spChg chg="del">
          <ac:chgData name="Mel Houseman" userId="7d6e233f-1289-4a6a-9205-ee3f8642932a" providerId="ADAL" clId="{6994EA63-D89F-4A89-AF40-3D938D12F65F}" dt="2022-12-09T12:53:25.335" v="981" actId="478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Mel Houseman" userId="7d6e233f-1289-4a6a-9205-ee3f8642932a" providerId="ADAL" clId="{6994EA63-D89F-4A89-AF40-3D938D12F65F}" dt="2022-12-09T12:54:18.460" v="995" actId="478"/>
          <ac:spMkLst>
            <pc:docMk/>
            <pc:sldMk cId="2981958359" sldId="266"/>
            <ac:spMk id="4" creationId="{B82648B4-3289-2DDA-036D-D871BBBAE93C}"/>
          </ac:spMkLst>
        </pc:spChg>
        <pc:spChg chg="add mod">
          <ac:chgData name="Mel Houseman" userId="7d6e233f-1289-4a6a-9205-ee3f8642932a" providerId="ADAL" clId="{6994EA63-D89F-4A89-AF40-3D938D12F65F}" dt="2022-12-09T12:54:29.053" v="997" actId="1076"/>
          <ac:spMkLst>
            <pc:docMk/>
            <pc:sldMk cId="2981958359" sldId="266"/>
            <ac:spMk id="5" creationId="{FAF8CB9F-06DE-27A1-6B7C-A500AC3DE4F7}"/>
          </ac:spMkLst>
        </pc:spChg>
        <pc:spChg chg="del">
          <ac:chgData name="Mel Houseman" userId="7d6e233f-1289-4a6a-9205-ee3f8642932a" providerId="ADAL" clId="{6994EA63-D89F-4A89-AF40-3D938D12F65F}" dt="2022-12-09T11:19:09.699" v="70" actId="478"/>
          <ac:spMkLst>
            <pc:docMk/>
            <pc:sldMk cId="2981958359" sldId="266"/>
            <ac:spMk id="6" creationId="{1366F68B-7A30-C095-C225-435C94EDA28F}"/>
          </ac:spMkLst>
        </pc:spChg>
        <pc:spChg chg="add del">
          <ac:chgData name="Mel Houseman" userId="7d6e233f-1289-4a6a-9205-ee3f8642932a" providerId="ADAL" clId="{6994EA63-D89F-4A89-AF40-3D938D12F65F}" dt="2022-12-09T11:29:33.872" v="282" actId="21"/>
          <ac:spMkLst>
            <pc:docMk/>
            <pc:sldMk cId="2981958359" sldId="266"/>
            <ac:spMk id="7" creationId="{9F79FD5B-6C3D-1E50-5220-A65C7F5814BD}"/>
          </ac:spMkLst>
        </pc:spChg>
        <pc:spChg chg="add">
          <ac:chgData name="Mel Houseman" userId="7d6e233f-1289-4a6a-9205-ee3f8642932a" providerId="ADAL" clId="{6994EA63-D89F-4A89-AF40-3D938D12F65F}" dt="2022-12-09T12:53:07.428" v="966"/>
          <ac:spMkLst>
            <pc:docMk/>
            <pc:sldMk cId="2981958359" sldId="266"/>
            <ac:spMk id="14" creationId="{828EC6C4-D45F-468A-4C16-26CAC9616107}"/>
          </ac:spMkLst>
        </pc:spChg>
        <pc:spChg chg="add">
          <ac:chgData name="Mel Houseman" userId="7d6e233f-1289-4a6a-9205-ee3f8642932a" providerId="ADAL" clId="{6994EA63-D89F-4A89-AF40-3D938D12F65F}" dt="2022-12-09T12:53:07.428" v="966"/>
          <ac:spMkLst>
            <pc:docMk/>
            <pc:sldMk cId="2981958359" sldId="266"/>
            <ac:spMk id="15" creationId="{876BBE12-8955-EF65-A749-ECCA275CA12E}"/>
          </ac:spMkLst>
        </pc:spChg>
        <pc:spChg chg="add">
          <ac:chgData name="Mel Houseman" userId="7d6e233f-1289-4a6a-9205-ee3f8642932a" providerId="ADAL" clId="{6994EA63-D89F-4A89-AF40-3D938D12F65F}" dt="2022-12-09T12:53:07.428" v="966"/>
          <ac:spMkLst>
            <pc:docMk/>
            <pc:sldMk cId="2981958359" sldId="266"/>
            <ac:spMk id="16" creationId="{00DD8C4F-D3A7-F233-4E96-07C4416A8BA9}"/>
          </ac:spMkLst>
        </pc:spChg>
        <pc:spChg chg="add">
          <ac:chgData name="Mel Houseman" userId="7d6e233f-1289-4a6a-9205-ee3f8642932a" providerId="ADAL" clId="{6994EA63-D89F-4A89-AF40-3D938D12F65F}" dt="2022-12-09T12:53:07.428" v="966"/>
          <ac:spMkLst>
            <pc:docMk/>
            <pc:sldMk cId="2981958359" sldId="266"/>
            <ac:spMk id="17" creationId="{8DEA5E39-3F6F-73FE-A5B0-E923A2DABEF3}"/>
          </ac:spMkLst>
        </pc:spChg>
        <pc:spChg chg="add">
          <ac:chgData name="Mel Houseman" userId="7d6e233f-1289-4a6a-9205-ee3f8642932a" providerId="ADAL" clId="{6994EA63-D89F-4A89-AF40-3D938D12F65F}" dt="2022-12-09T12:53:07.428" v="966"/>
          <ac:spMkLst>
            <pc:docMk/>
            <pc:sldMk cId="2981958359" sldId="266"/>
            <ac:spMk id="18" creationId="{8147C0CE-B4FD-CE65-AB01-4EA23378ECCB}"/>
          </ac:spMkLst>
        </pc:spChg>
        <pc:spChg chg="add del mod">
          <ac:chgData name="Mel Houseman" userId="7d6e233f-1289-4a6a-9205-ee3f8642932a" providerId="ADAL" clId="{6994EA63-D89F-4A89-AF40-3D938D12F65F}" dt="2022-12-09T12:53:29.379" v="983" actId="478"/>
          <ac:spMkLst>
            <pc:docMk/>
            <pc:sldMk cId="2981958359" sldId="266"/>
            <ac:spMk id="19" creationId="{58396246-5CA9-7B00-CE3D-01F4D6A1FD52}"/>
          </ac:spMkLst>
        </pc:spChg>
        <pc:spChg chg="mod topLvl">
          <ac:chgData name="Mel Houseman" userId="7d6e233f-1289-4a6a-9205-ee3f8642932a" providerId="ADAL" clId="{6994EA63-D89F-4A89-AF40-3D938D12F65F}" dt="2022-12-09T12:57:23.656" v="1052" actId="165"/>
          <ac:spMkLst>
            <pc:docMk/>
            <pc:sldMk cId="2981958359" sldId="266"/>
            <ac:spMk id="21" creationId="{22B55DE9-8E45-2F90-E436-3DDBE210C636}"/>
          </ac:spMkLst>
        </pc:spChg>
        <pc:spChg chg="del mod topLvl">
          <ac:chgData name="Mel Houseman" userId="7d6e233f-1289-4a6a-9205-ee3f8642932a" providerId="ADAL" clId="{6994EA63-D89F-4A89-AF40-3D938D12F65F}" dt="2022-12-09T12:57:42.257" v="1055" actId="478"/>
          <ac:spMkLst>
            <pc:docMk/>
            <pc:sldMk cId="2981958359" sldId="266"/>
            <ac:spMk id="22" creationId="{9969F32D-3CB8-400D-9AE4-E8ADB3A5DA1E}"/>
          </ac:spMkLst>
        </pc:spChg>
        <pc:spChg chg="mod topLvl">
          <ac:chgData name="Mel Houseman" userId="7d6e233f-1289-4a6a-9205-ee3f8642932a" providerId="ADAL" clId="{6994EA63-D89F-4A89-AF40-3D938D12F65F}" dt="2022-12-09T12:57:23.656" v="1052" actId="165"/>
          <ac:spMkLst>
            <pc:docMk/>
            <pc:sldMk cId="2981958359" sldId="266"/>
            <ac:spMk id="23" creationId="{CC672FB0-34BE-485A-B4A1-7D283CD703F3}"/>
          </ac:spMkLst>
        </pc:spChg>
        <pc:spChg chg="del mod topLvl">
          <ac:chgData name="Mel Houseman" userId="7d6e233f-1289-4a6a-9205-ee3f8642932a" providerId="ADAL" clId="{6994EA63-D89F-4A89-AF40-3D938D12F65F}" dt="2022-12-09T12:57:44.461" v="1056" actId="478"/>
          <ac:spMkLst>
            <pc:docMk/>
            <pc:sldMk cId="2981958359" sldId="266"/>
            <ac:spMk id="24" creationId="{C5C9005B-D2BD-2F6B-43F3-35243928545D}"/>
          </ac:spMkLst>
        </pc:spChg>
        <pc:spChg chg="mod topLvl">
          <ac:chgData name="Mel Houseman" userId="7d6e233f-1289-4a6a-9205-ee3f8642932a" providerId="ADAL" clId="{6994EA63-D89F-4A89-AF40-3D938D12F65F}" dt="2022-12-09T12:57:23.656" v="1052" actId="165"/>
          <ac:spMkLst>
            <pc:docMk/>
            <pc:sldMk cId="2981958359" sldId="266"/>
            <ac:spMk id="25" creationId="{74F7BAF0-2DB5-5634-4BDC-9AD88B08269E}"/>
          </ac:spMkLst>
        </pc:spChg>
        <pc:spChg chg="del mod topLvl">
          <ac:chgData name="Mel Houseman" userId="7d6e233f-1289-4a6a-9205-ee3f8642932a" providerId="ADAL" clId="{6994EA63-D89F-4A89-AF40-3D938D12F65F}" dt="2022-12-09T12:57:45.273" v="1057" actId="478"/>
          <ac:spMkLst>
            <pc:docMk/>
            <pc:sldMk cId="2981958359" sldId="266"/>
            <ac:spMk id="26" creationId="{14ED469A-9CC3-ACDB-31FC-BD25989FEF28}"/>
          </ac:spMkLst>
        </pc:spChg>
        <pc:spChg chg="mod topLvl">
          <ac:chgData name="Mel Houseman" userId="7d6e233f-1289-4a6a-9205-ee3f8642932a" providerId="ADAL" clId="{6994EA63-D89F-4A89-AF40-3D938D12F65F}" dt="2022-12-09T12:57:23.656" v="1052" actId="165"/>
          <ac:spMkLst>
            <pc:docMk/>
            <pc:sldMk cId="2981958359" sldId="266"/>
            <ac:spMk id="27" creationId="{2559C271-AA5D-6B8D-3310-0088B7A07F16}"/>
          </ac:spMkLst>
        </pc:spChg>
        <pc:spChg chg="del mod topLvl">
          <ac:chgData name="Mel Houseman" userId="7d6e233f-1289-4a6a-9205-ee3f8642932a" providerId="ADAL" clId="{6994EA63-D89F-4A89-AF40-3D938D12F65F}" dt="2022-12-09T12:57:35.056" v="1053" actId="478"/>
          <ac:spMkLst>
            <pc:docMk/>
            <pc:sldMk cId="2981958359" sldId="266"/>
            <ac:spMk id="28" creationId="{80D9B0C4-0EA1-68FE-7C3E-40E5358F4977}"/>
          </ac:spMkLst>
        </pc:spChg>
        <pc:spChg chg="mod topLvl">
          <ac:chgData name="Mel Houseman" userId="7d6e233f-1289-4a6a-9205-ee3f8642932a" providerId="ADAL" clId="{6994EA63-D89F-4A89-AF40-3D938D12F65F}" dt="2022-12-09T12:57:23.656" v="1052" actId="165"/>
          <ac:spMkLst>
            <pc:docMk/>
            <pc:sldMk cId="2981958359" sldId="266"/>
            <ac:spMk id="29" creationId="{63FE08EE-54D1-4B7D-F4F5-D7370A839428}"/>
          </ac:spMkLst>
        </pc:spChg>
        <pc:spChg chg="add del mod topLvl">
          <ac:chgData name="Mel Houseman" userId="7d6e233f-1289-4a6a-9205-ee3f8642932a" providerId="ADAL" clId="{6994EA63-D89F-4A89-AF40-3D938D12F65F}" dt="2022-12-09T12:58:03.078" v="1061" actId="478"/>
          <ac:spMkLst>
            <pc:docMk/>
            <pc:sldMk cId="2981958359" sldId="266"/>
            <ac:spMk id="30" creationId="{899A5A89-1A97-4BDA-D6AF-CB860261E15E}"/>
          </ac:spMkLst>
        </pc:spChg>
        <pc:spChg chg="mod topLvl">
          <ac:chgData name="Mel Houseman" userId="7d6e233f-1289-4a6a-9205-ee3f8642932a" providerId="ADAL" clId="{6994EA63-D89F-4A89-AF40-3D938D12F65F}" dt="2022-12-09T12:57:23.656" v="1052" actId="165"/>
          <ac:spMkLst>
            <pc:docMk/>
            <pc:sldMk cId="2981958359" sldId="266"/>
            <ac:spMk id="31" creationId="{AF387A74-2A57-9457-0F09-EBFD9A893079}"/>
          </ac:spMkLst>
        </pc:spChg>
        <pc:spChg chg="del mod topLvl">
          <ac:chgData name="Mel Houseman" userId="7d6e233f-1289-4a6a-9205-ee3f8642932a" providerId="ADAL" clId="{6994EA63-D89F-4A89-AF40-3D938D12F65F}" dt="2022-12-09T12:57:46.363" v="1058" actId="478"/>
          <ac:spMkLst>
            <pc:docMk/>
            <pc:sldMk cId="2981958359" sldId="266"/>
            <ac:spMk id="32" creationId="{D4EF5D42-EAC3-931D-9845-C7B603F1AF22}"/>
          </ac:spMkLst>
        </pc:spChg>
        <pc:spChg chg="mod topLvl">
          <ac:chgData name="Mel Houseman" userId="7d6e233f-1289-4a6a-9205-ee3f8642932a" providerId="ADAL" clId="{6994EA63-D89F-4A89-AF40-3D938D12F65F}" dt="2022-12-09T12:57:23.656" v="1052" actId="165"/>
          <ac:spMkLst>
            <pc:docMk/>
            <pc:sldMk cId="2981958359" sldId="266"/>
            <ac:spMk id="33" creationId="{CA91B9B8-5B95-92A5-7142-7462AC5C53A8}"/>
          </ac:spMkLst>
        </pc:spChg>
        <pc:spChg chg="mod topLvl">
          <ac:chgData name="Mel Houseman" userId="7d6e233f-1289-4a6a-9205-ee3f8642932a" providerId="ADAL" clId="{6994EA63-D89F-4A89-AF40-3D938D12F65F}" dt="2022-12-09T12:57:23.656" v="1052" actId="165"/>
          <ac:spMkLst>
            <pc:docMk/>
            <pc:sldMk cId="2981958359" sldId="266"/>
            <ac:spMk id="34" creationId="{82EC398E-D8C9-B222-8D53-A3D5FFE57D79}"/>
          </ac:spMkLst>
        </pc:spChg>
        <pc:grpChg chg="del mod">
          <ac:chgData name="Mel Houseman" userId="7d6e233f-1289-4a6a-9205-ee3f8642932a" providerId="ADAL" clId="{6994EA63-D89F-4A89-AF40-3D938D12F65F}" dt="2022-12-09T12:57:23.656" v="1052" actId="165"/>
          <ac:grpSpMkLst>
            <pc:docMk/>
            <pc:sldMk cId="2981958359" sldId="266"/>
            <ac:grpSpMk id="20" creationId="{55C39787-4E1B-D54B-ED9D-394BB7D72214}"/>
          </ac:grpSpMkLst>
        </pc:grpChg>
        <pc:graphicFrameChg chg="add del mod modGraphic">
          <ac:chgData name="Mel Houseman" userId="7d6e233f-1289-4a6a-9205-ee3f8642932a" providerId="ADAL" clId="{6994EA63-D89F-4A89-AF40-3D938D12F65F}" dt="2022-12-09T12:57:13.054" v="1051" actId="18245"/>
          <ac:graphicFrameMkLst>
            <pc:docMk/>
            <pc:sldMk cId="2981958359" sldId="266"/>
            <ac:graphicFrameMk id="6" creationId="{0F267C09-CA16-ADB8-8BA6-AFE4A89F064E}"/>
          </ac:graphicFrameMkLst>
        </pc:graphicFrameChg>
        <pc:picChg chg="add mod">
          <ac:chgData name="Mel Houseman" userId="7d6e233f-1289-4a6a-9205-ee3f8642932a" providerId="ADAL" clId="{6994EA63-D89F-4A89-AF40-3D938D12F65F}" dt="2022-12-09T12:56:50.902" v="1047" actId="1076"/>
          <ac:picMkLst>
            <pc:docMk/>
            <pc:sldMk cId="2981958359" sldId="266"/>
            <ac:picMk id="7" creationId="{34532CF9-E699-D3D4-FE50-3169CF00A53F}"/>
          </ac:picMkLst>
        </pc:picChg>
        <pc:picChg chg="add mod">
          <ac:chgData name="Mel Houseman" userId="7d6e233f-1289-4a6a-9205-ee3f8642932a" providerId="ADAL" clId="{6994EA63-D89F-4A89-AF40-3D938D12F65F}" dt="2022-12-09T12:56:52.175" v="1048" actId="1076"/>
          <ac:picMkLst>
            <pc:docMk/>
            <pc:sldMk cId="2981958359" sldId="266"/>
            <ac:picMk id="8" creationId="{226158DA-583B-8B92-6321-66AA18E93081}"/>
          </ac:picMkLst>
        </pc:picChg>
        <pc:picChg chg="add mod">
          <ac:chgData name="Mel Houseman" userId="7d6e233f-1289-4a6a-9205-ee3f8642932a" providerId="ADAL" clId="{6994EA63-D89F-4A89-AF40-3D938D12F65F}" dt="2022-12-09T12:56:54.129" v="1049" actId="1076"/>
          <ac:picMkLst>
            <pc:docMk/>
            <pc:sldMk cId="2981958359" sldId="266"/>
            <ac:picMk id="9" creationId="{1957AE8A-FDB4-4562-5149-4D31F94F9AD6}"/>
          </ac:picMkLst>
        </pc:picChg>
        <pc:picChg chg="add mod">
          <ac:chgData name="Mel Houseman" userId="7d6e233f-1289-4a6a-9205-ee3f8642932a" providerId="ADAL" clId="{6994EA63-D89F-4A89-AF40-3D938D12F65F}" dt="2022-12-09T12:56:56.598" v="1050" actId="1076"/>
          <ac:picMkLst>
            <pc:docMk/>
            <pc:sldMk cId="2981958359" sldId="266"/>
            <ac:picMk id="10" creationId="{E96887C8-E374-9196-25E2-BACB55DCF6F3}"/>
          </ac:picMkLst>
        </pc:picChg>
        <pc:picChg chg="add mod">
          <ac:chgData name="Mel Houseman" userId="7d6e233f-1289-4a6a-9205-ee3f8642932a" providerId="ADAL" clId="{6994EA63-D89F-4A89-AF40-3D938D12F65F}" dt="2022-12-09T12:56:49.452" v="1046" actId="1076"/>
          <ac:picMkLst>
            <pc:docMk/>
            <pc:sldMk cId="2981958359" sldId="266"/>
            <ac:picMk id="11" creationId="{F61F5369-471D-48F5-DCE8-244653F27CDF}"/>
          </ac:picMkLst>
        </pc:picChg>
        <pc:picChg chg="add mod">
          <ac:chgData name="Mel Houseman" userId="7d6e233f-1289-4a6a-9205-ee3f8642932a" providerId="ADAL" clId="{6994EA63-D89F-4A89-AF40-3D938D12F65F}" dt="2022-12-09T12:56:48.059" v="1045" actId="1076"/>
          <ac:picMkLst>
            <pc:docMk/>
            <pc:sldMk cId="2981958359" sldId="266"/>
            <ac:picMk id="12" creationId="{7AAE10B6-010B-9619-88B3-0EC84533521E}"/>
          </ac:picMkLst>
        </pc:picChg>
        <pc:picChg chg="add mod">
          <ac:chgData name="Mel Houseman" userId="7d6e233f-1289-4a6a-9205-ee3f8642932a" providerId="ADAL" clId="{6994EA63-D89F-4A89-AF40-3D938D12F65F}" dt="2022-12-09T12:56:45.688" v="1044" actId="1076"/>
          <ac:picMkLst>
            <pc:docMk/>
            <pc:sldMk cId="2981958359" sldId="266"/>
            <ac:picMk id="13" creationId="{6DF7CD66-7A9B-B90B-0C35-85C875E63D21}"/>
          </ac:picMkLst>
        </pc:picChg>
        <pc:cxnChg chg="add mod">
          <ac:chgData name="Mel Houseman" userId="7d6e233f-1289-4a6a-9205-ee3f8642932a" providerId="ADAL" clId="{6994EA63-D89F-4A89-AF40-3D938D12F65F}" dt="2022-12-09T12:58:15.068" v="1064" actId="208"/>
          <ac:cxnSpMkLst>
            <pc:docMk/>
            <pc:sldMk cId="2981958359" sldId="266"/>
            <ac:cxnSpMk id="36" creationId="{8D52A39E-16B4-F592-26EC-909A440E7BDD}"/>
          </ac:cxnSpMkLst>
        </pc:cxnChg>
        <pc:cxnChg chg="add mod">
          <ac:chgData name="Mel Houseman" userId="7d6e233f-1289-4a6a-9205-ee3f8642932a" providerId="ADAL" clId="{6994EA63-D89F-4A89-AF40-3D938D12F65F}" dt="2022-12-09T12:58:20.765" v="1066" actId="1076"/>
          <ac:cxnSpMkLst>
            <pc:docMk/>
            <pc:sldMk cId="2981958359" sldId="266"/>
            <ac:cxnSpMk id="37" creationId="{2063DEE5-F388-20AA-B720-0B47A452D19B}"/>
          </ac:cxnSpMkLst>
        </pc:cxnChg>
        <pc:cxnChg chg="add mod">
          <ac:chgData name="Mel Houseman" userId="7d6e233f-1289-4a6a-9205-ee3f8642932a" providerId="ADAL" clId="{6994EA63-D89F-4A89-AF40-3D938D12F65F}" dt="2022-12-09T12:58:24.485" v="1068" actId="1076"/>
          <ac:cxnSpMkLst>
            <pc:docMk/>
            <pc:sldMk cId="2981958359" sldId="266"/>
            <ac:cxnSpMk id="38" creationId="{96E4BA2D-2A30-A2C8-A783-3B0A4E09A7F6}"/>
          </ac:cxnSpMkLst>
        </pc:cxnChg>
        <pc:cxnChg chg="add mod">
          <ac:chgData name="Mel Houseman" userId="7d6e233f-1289-4a6a-9205-ee3f8642932a" providerId="ADAL" clId="{6994EA63-D89F-4A89-AF40-3D938D12F65F}" dt="2022-12-09T12:58:28.914" v="1070" actId="1076"/>
          <ac:cxnSpMkLst>
            <pc:docMk/>
            <pc:sldMk cId="2981958359" sldId="266"/>
            <ac:cxnSpMk id="39" creationId="{675D2CA3-185E-538B-D745-9B3AED290676}"/>
          </ac:cxnSpMkLst>
        </pc:cxnChg>
        <pc:cxnChg chg="add mod">
          <ac:chgData name="Mel Houseman" userId="7d6e233f-1289-4a6a-9205-ee3f8642932a" providerId="ADAL" clId="{6994EA63-D89F-4A89-AF40-3D938D12F65F}" dt="2022-12-09T12:58:32.265" v="1072" actId="1076"/>
          <ac:cxnSpMkLst>
            <pc:docMk/>
            <pc:sldMk cId="2981958359" sldId="266"/>
            <ac:cxnSpMk id="40" creationId="{7A6BE040-29D3-40A4-EA53-7A2964FA31C5}"/>
          </ac:cxnSpMkLst>
        </pc:cxnChg>
        <pc:cxnChg chg="add del">
          <ac:chgData name="Mel Houseman" userId="7d6e233f-1289-4a6a-9205-ee3f8642932a" providerId="ADAL" clId="{6994EA63-D89F-4A89-AF40-3D938D12F65F}" dt="2022-12-09T12:58:43.821" v="1074" actId="478"/>
          <ac:cxnSpMkLst>
            <pc:docMk/>
            <pc:sldMk cId="2981958359" sldId="266"/>
            <ac:cxnSpMk id="42" creationId="{BBD6D96C-EA82-CCF7-60E0-EDEA758E5459}"/>
          </ac:cxnSpMkLst>
        </pc:cxnChg>
        <pc:cxnChg chg="add del mod">
          <ac:chgData name="Mel Houseman" userId="7d6e233f-1289-4a6a-9205-ee3f8642932a" providerId="ADAL" clId="{6994EA63-D89F-4A89-AF40-3D938D12F65F}" dt="2022-12-09T12:59:09.019" v="1078" actId="478"/>
          <ac:cxnSpMkLst>
            <pc:docMk/>
            <pc:sldMk cId="2981958359" sldId="266"/>
            <ac:cxnSpMk id="44" creationId="{AFA41013-9121-E5D3-D7F5-CF26A2DEC8C7}"/>
          </ac:cxnSpMkLst>
        </pc:cxnChg>
        <pc:cxnChg chg="add del mod">
          <ac:chgData name="Mel Houseman" userId="7d6e233f-1289-4a6a-9205-ee3f8642932a" providerId="ADAL" clId="{6994EA63-D89F-4A89-AF40-3D938D12F65F}" dt="2022-12-09T12:59:26.528" v="1081" actId="478"/>
          <ac:cxnSpMkLst>
            <pc:docMk/>
            <pc:sldMk cId="2981958359" sldId="266"/>
            <ac:cxnSpMk id="48" creationId="{4AB84166-4184-A637-68A4-BC14516E156D}"/>
          </ac:cxnSpMkLst>
        </pc:cxnChg>
        <pc:cxnChg chg="add mod">
          <ac:chgData name="Mel Houseman" userId="7d6e233f-1289-4a6a-9205-ee3f8642932a" providerId="ADAL" clId="{6994EA63-D89F-4A89-AF40-3D938D12F65F}" dt="2022-12-09T12:59:41.417" v="1085" actId="1035"/>
          <ac:cxnSpMkLst>
            <pc:docMk/>
            <pc:sldMk cId="2981958359" sldId="266"/>
            <ac:cxnSpMk id="51" creationId="{C83868E0-8024-8508-29FC-8A9811E9BD5D}"/>
          </ac:cxnSpMkLst>
        </pc:cxnChg>
        <pc:cxnChg chg="add mod">
          <ac:chgData name="Mel Houseman" userId="7d6e233f-1289-4a6a-9205-ee3f8642932a" providerId="ADAL" clId="{6994EA63-D89F-4A89-AF40-3D938D12F65F}" dt="2022-12-09T13:00:02.944" v="1095" actId="1582"/>
          <ac:cxnSpMkLst>
            <pc:docMk/>
            <pc:sldMk cId="2981958359" sldId="266"/>
            <ac:cxnSpMk id="53" creationId="{8D372C10-0D36-6218-B544-371CE53210CE}"/>
          </ac:cxnSpMkLst>
        </pc:cxnChg>
      </pc:sldChg>
      <pc:sldChg chg="delSp del mod ord replTag delTag">
        <pc:chgData name="Mel Houseman" userId="7d6e233f-1289-4a6a-9205-ee3f8642932a" providerId="ADAL" clId="{6994EA63-D89F-4A89-AF40-3D938D12F65F}" dt="2022-12-09T11:24:59.949" v="201" actId="47"/>
        <pc:sldMkLst>
          <pc:docMk/>
          <pc:sldMk cId="1148643050" sldId="267"/>
        </pc:sldMkLst>
        <pc:picChg chg="del">
          <ac:chgData name="Mel Houseman" userId="7d6e233f-1289-4a6a-9205-ee3f8642932a" providerId="ADAL" clId="{6994EA63-D89F-4A89-AF40-3D938D12F65F}" dt="2022-12-09T11:21:09.005" v="95" actId="21"/>
          <ac:picMkLst>
            <pc:docMk/>
            <pc:sldMk cId="1148643050" sldId="267"/>
            <ac:picMk id="6" creationId="{FE3EE278-9DCC-835F-E605-CB1D15637569}"/>
          </ac:picMkLst>
        </pc:picChg>
      </pc:sldChg>
      <pc:sldChg chg="addSp delSp modSp mod ord replTag delTag">
        <pc:chgData name="Mel Houseman" userId="7d6e233f-1289-4a6a-9205-ee3f8642932a" providerId="ADAL" clId="{6994EA63-D89F-4A89-AF40-3D938D12F65F}" dt="2022-12-09T11:54:41.584" v="914"/>
        <pc:sldMkLst>
          <pc:docMk/>
          <pc:sldMk cId="4003868302" sldId="269"/>
        </pc:sldMkLst>
        <pc:spChg chg="mod">
          <ac:chgData name="Mel Houseman" userId="7d6e233f-1289-4a6a-9205-ee3f8642932a" providerId="ADAL" clId="{6994EA63-D89F-4A89-AF40-3D938D12F65F}" dt="2022-12-09T11:46:09.598" v="687" actId="1076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Mel Houseman" userId="7d6e233f-1289-4a6a-9205-ee3f8642932a" providerId="ADAL" clId="{6994EA63-D89F-4A89-AF40-3D938D12F65F}" dt="2022-12-09T11:46:25.223" v="689" actId="14100"/>
          <ac:spMkLst>
            <pc:docMk/>
            <pc:sldMk cId="4003868302" sldId="269"/>
            <ac:spMk id="3" creationId="{3301EC55-8B1A-448D-9867-33F7F6822F75}"/>
          </ac:spMkLst>
        </pc:spChg>
        <pc:spChg chg="add mod">
          <ac:chgData name="Mel Houseman" userId="7d6e233f-1289-4a6a-9205-ee3f8642932a" providerId="ADAL" clId="{6994EA63-D89F-4A89-AF40-3D938D12F65F}" dt="2022-12-09T11:46:09.598" v="687" actId="1076"/>
          <ac:spMkLst>
            <pc:docMk/>
            <pc:sldMk cId="4003868302" sldId="269"/>
            <ac:spMk id="4" creationId="{47456FD4-6E53-27F8-6834-0730587B81FA}"/>
          </ac:spMkLst>
        </pc:spChg>
        <pc:spChg chg="add mod ord">
          <ac:chgData name="Mel Houseman" userId="7d6e233f-1289-4a6a-9205-ee3f8642932a" providerId="ADAL" clId="{6994EA63-D89F-4A89-AF40-3D938D12F65F}" dt="2022-12-09T11:45:47.894" v="685" actId="1076"/>
          <ac:spMkLst>
            <pc:docMk/>
            <pc:sldMk cId="4003868302" sldId="269"/>
            <ac:spMk id="5" creationId="{AD1FF083-DD6A-DB3D-609D-70307599FF5D}"/>
          </ac:spMkLst>
        </pc:spChg>
        <pc:spChg chg="del">
          <ac:chgData name="Mel Houseman" userId="7d6e233f-1289-4a6a-9205-ee3f8642932a" providerId="ADAL" clId="{6994EA63-D89F-4A89-AF40-3D938D12F65F}" dt="2022-12-09T11:43:43.507" v="622" actId="478"/>
          <ac:spMkLst>
            <pc:docMk/>
            <pc:sldMk cId="4003868302" sldId="269"/>
            <ac:spMk id="6" creationId="{1366F68B-7A30-C095-C225-435C94EDA28F}"/>
          </ac:spMkLst>
        </pc:spChg>
        <pc:picChg chg="del">
          <ac:chgData name="Mel Houseman" userId="7d6e233f-1289-4a6a-9205-ee3f8642932a" providerId="ADAL" clId="{6994EA63-D89F-4A89-AF40-3D938D12F65F}" dt="2022-12-09T11:43:45.199" v="623" actId="21"/>
          <ac:picMkLst>
            <pc:docMk/>
            <pc:sldMk cId="4003868302" sldId="269"/>
            <ac:picMk id="8" creationId="{8B072692-D8C0-A5CB-9D56-9623B7CF6A71}"/>
          </ac:picMkLst>
        </pc:picChg>
      </pc:sldChg>
      <pc:sldChg chg="delSp modSp mod ord replTag delTag">
        <pc:chgData name="Mel Houseman" userId="7d6e233f-1289-4a6a-9205-ee3f8642932a" providerId="ADAL" clId="{6994EA63-D89F-4A89-AF40-3D938D12F65F}" dt="2022-12-09T12:02:09.495" v="957" actId="14100"/>
        <pc:sldMkLst>
          <pc:docMk/>
          <pc:sldMk cId="3421327502" sldId="270"/>
        </pc:sldMkLst>
        <pc:spChg chg="mod">
          <ac:chgData name="Mel Houseman" userId="7d6e233f-1289-4a6a-9205-ee3f8642932a" providerId="ADAL" clId="{6994EA63-D89F-4A89-AF40-3D938D12F65F}" dt="2022-12-09T12:02:06.274" v="956" actId="1076"/>
          <ac:spMkLst>
            <pc:docMk/>
            <pc:sldMk cId="3421327502" sldId="270"/>
            <ac:spMk id="2" creationId="{F821BC3C-C630-DA32-CC62-0EF8BBCB59F4}"/>
          </ac:spMkLst>
        </pc:spChg>
        <pc:spChg chg="mod">
          <ac:chgData name="Mel Houseman" userId="7d6e233f-1289-4a6a-9205-ee3f8642932a" providerId="ADAL" clId="{6994EA63-D89F-4A89-AF40-3D938D12F65F}" dt="2022-12-09T11:50:00.298" v="85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6994EA63-D89F-4A89-AF40-3D938D12F65F}" dt="2022-12-09T12:02:09.495" v="957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6994EA63-D89F-4A89-AF40-3D938D12F65F}" dt="2022-12-09T11:50:22.778" v="856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6994EA63-D89F-4A89-AF40-3D938D12F65F}" dt="2022-12-09T11:18:53.755" v="60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6994EA63-D89F-4A89-AF40-3D938D12F65F}" dt="2022-12-09T11:50:43.285" v="862"/>
        <pc:sldMkLst>
          <pc:docMk/>
          <pc:sldMk cId="3584334751" sldId="274"/>
        </pc:sldMkLst>
      </pc:sldChg>
      <pc:sldChg chg="del replTag delTag">
        <pc:chgData name="Mel Houseman" userId="7d6e233f-1289-4a6a-9205-ee3f8642932a" providerId="ADAL" clId="{6994EA63-D89F-4A89-AF40-3D938D12F65F}" dt="2022-12-09T11:29:59.960" v="298" actId="47"/>
        <pc:sldMkLst>
          <pc:docMk/>
          <pc:sldMk cId="1959763251" sldId="275"/>
        </pc:sldMkLst>
      </pc:sldChg>
      <pc:sldChg chg="delSp del mod replTag delTag">
        <pc:chgData name="Mel Houseman" userId="7d6e233f-1289-4a6a-9205-ee3f8642932a" providerId="ADAL" clId="{6994EA63-D89F-4A89-AF40-3D938D12F65F}" dt="2022-12-09T11:49:34.864" v="826" actId="47"/>
        <pc:sldMkLst>
          <pc:docMk/>
          <pc:sldMk cId="416988554" sldId="276"/>
        </pc:sldMkLst>
        <pc:picChg chg="del">
          <ac:chgData name="Mel Houseman" userId="7d6e233f-1289-4a6a-9205-ee3f8642932a" providerId="ADAL" clId="{6994EA63-D89F-4A89-AF40-3D938D12F65F}" dt="2022-12-09T11:47:42.400" v="745" actId="21"/>
          <ac:picMkLst>
            <pc:docMk/>
            <pc:sldMk cId="416988554" sldId="276"/>
            <ac:picMk id="4" creationId="{ED719043-8AF8-997F-A95D-FB8EAD316544}"/>
          </ac:picMkLst>
        </pc:picChg>
      </pc:sldChg>
      <pc:sldChg chg="new del ord replTag delTag">
        <pc:chgData name="Mel Houseman" userId="7d6e233f-1289-4a6a-9205-ee3f8642932a" providerId="ADAL" clId="{6994EA63-D89F-4A89-AF40-3D938D12F65F}" dt="2022-12-09T11:50:43.285" v="860" actId="47"/>
        <pc:sldMkLst>
          <pc:docMk/>
          <pc:sldMk cId="790642524" sldId="277"/>
        </pc:sldMkLst>
      </pc:sldChg>
      <pc:sldChg chg="add replTag delTag">
        <pc:chgData name="Mel Houseman" userId="7d6e233f-1289-4a6a-9205-ee3f8642932a" providerId="ADAL" clId="{6994EA63-D89F-4A89-AF40-3D938D12F65F}" dt="2022-12-09T12:53:04.294" v="963"/>
        <pc:sldMkLst>
          <pc:docMk/>
          <pc:sldMk cId="655534723" sldId="279"/>
        </pc:sldMkLst>
      </pc:sldChg>
      <pc:sldChg chg="add replTag delTag">
        <pc:chgData name="Mel Houseman" userId="7d6e233f-1289-4a6a-9205-ee3f8642932a" providerId="ADAL" clId="{6994EA63-D89F-4A89-AF40-3D938D12F65F}" dt="2022-12-09T11:54:11.284" v="884"/>
        <pc:sldMkLst>
          <pc:docMk/>
          <pc:sldMk cId="1982354705" sldId="281"/>
        </pc:sldMkLst>
      </pc:sldChg>
      <pc:sldChg chg="modSp add mod replTag delTag">
        <pc:chgData name="Mel Houseman" userId="7d6e233f-1289-4a6a-9205-ee3f8642932a" providerId="ADAL" clId="{6994EA63-D89F-4A89-AF40-3D938D12F65F}" dt="2022-12-09T12:59:42.800" v="1087"/>
        <pc:sldMkLst>
          <pc:docMk/>
          <pc:sldMk cId="2149968761" sldId="282"/>
        </pc:sldMkLst>
        <pc:spChg chg="mod">
          <ac:chgData name="Mel Houseman" userId="7d6e233f-1289-4a6a-9205-ee3f8642932a" providerId="ADAL" clId="{6994EA63-D89F-4A89-AF40-3D938D12F65F}" dt="2022-12-09T11:18:47.938" v="45"/>
          <ac:spMkLst>
            <pc:docMk/>
            <pc:sldMk cId="2149968761" sldId="282"/>
            <ac:spMk id="5" creationId="{B0408655-3607-221D-CA9E-736FEB36E655}"/>
          </ac:spMkLst>
        </pc:spChg>
        <pc:picChg chg="mod">
          <ac:chgData name="Mel Houseman" userId="7d6e233f-1289-4a6a-9205-ee3f8642932a" providerId="ADAL" clId="{6994EA63-D89F-4A89-AF40-3D938D12F65F}" dt="2022-12-09T11:53:40.903" v="874" actId="108"/>
          <ac:picMkLst>
            <pc:docMk/>
            <pc:sldMk cId="2149968761" sldId="282"/>
            <ac:picMk id="6" creationId="{4D7E3BEA-C92D-B8C6-D07C-4A1336D064B5}"/>
          </ac:picMkLst>
        </pc:picChg>
      </pc:sldChg>
      <pc:sldChg chg="addSp delSp modSp add mod ord replTag delTag">
        <pc:chgData name="Mel Houseman" userId="7d6e233f-1289-4a6a-9205-ee3f8642932a" providerId="ADAL" clId="{6994EA63-D89F-4A89-AF40-3D938D12F65F}" dt="2022-12-09T13:00:10.431" v="1100"/>
        <pc:sldMkLst>
          <pc:docMk/>
          <pc:sldMk cId="1340112258" sldId="283"/>
        </pc:sldMkLst>
        <pc:spChg chg="del mod">
          <ac:chgData name="Mel Houseman" userId="7d6e233f-1289-4a6a-9205-ee3f8642932a" providerId="ADAL" clId="{6994EA63-D89F-4A89-AF40-3D938D12F65F}" dt="2022-12-09T11:30:20.145" v="321" actId="478"/>
          <ac:spMkLst>
            <pc:docMk/>
            <pc:sldMk cId="1340112258" sldId="283"/>
            <ac:spMk id="2" creationId="{0AD98B9C-04E9-5F59-478B-0A2088285445}"/>
          </ac:spMkLst>
        </pc:spChg>
        <pc:spChg chg="mod">
          <ac:chgData name="Mel Houseman" userId="7d6e233f-1289-4a6a-9205-ee3f8642932a" providerId="ADAL" clId="{6994EA63-D89F-4A89-AF40-3D938D12F65F}" dt="2022-12-09T11:30:47.774" v="339" actId="6549"/>
          <ac:spMkLst>
            <pc:docMk/>
            <pc:sldMk cId="1340112258" sldId="283"/>
            <ac:spMk id="3" creationId="{9D0601AF-E3A6-2143-5F20-1CDCB3AAE455}"/>
          </ac:spMkLst>
        </pc:spChg>
        <pc:spChg chg="mod">
          <ac:chgData name="Mel Houseman" userId="7d6e233f-1289-4a6a-9205-ee3f8642932a" providerId="ADAL" clId="{6994EA63-D89F-4A89-AF40-3D938D12F65F}" dt="2022-12-09T11:24:09.314" v="179" actId="1076"/>
          <ac:spMkLst>
            <pc:docMk/>
            <pc:sldMk cId="1340112258" sldId="283"/>
            <ac:spMk id="4" creationId="{9DBEF245-FB98-38AD-0CDD-49AD25036EE3}"/>
          </ac:spMkLst>
        </pc:spChg>
        <pc:spChg chg="del mod">
          <ac:chgData name="Mel Houseman" userId="7d6e233f-1289-4a6a-9205-ee3f8642932a" providerId="ADAL" clId="{6994EA63-D89F-4A89-AF40-3D938D12F65F}" dt="2022-12-09T11:24:01.276" v="177" actId="478"/>
          <ac:spMkLst>
            <pc:docMk/>
            <pc:sldMk cId="1340112258" sldId="283"/>
            <ac:spMk id="6" creationId="{3A7FBE6E-9570-9C31-8D3F-D2F7F32AD7E4}"/>
          </ac:spMkLst>
        </pc:spChg>
        <pc:spChg chg="add del mod">
          <ac:chgData name="Mel Houseman" userId="7d6e233f-1289-4a6a-9205-ee3f8642932a" providerId="ADAL" clId="{6994EA63-D89F-4A89-AF40-3D938D12F65F}" dt="2022-12-09T11:30:18.887" v="320" actId="21"/>
          <ac:spMkLst>
            <pc:docMk/>
            <pc:sldMk cId="1340112258" sldId="283"/>
            <ac:spMk id="8" creationId="{082A44FD-AD36-DF2D-6090-3A97B2B0B04E}"/>
          </ac:spMkLst>
        </pc:spChg>
        <pc:spChg chg="add mod">
          <ac:chgData name="Mel Houseman" userId="7d6e233f-1289-4a6a-9205-ee3f8642932a" providerId="ADAL" clId="{6994EA63-D89F-4A89-AF40-3D938D12F65F}" dt="2022-12-09T11:30:20.476" v="322"/>
          <ac:spMkLst>
            <pc:docMk/>
            <pc:sldMk cId="1340112258" sldId="283"/>
            <ac:spMk id="9" creationId="{5E71F36A-530C-515A-EFBA-E1DF54D1B72A}"/>
          </ac:spMkLst>
        </pc:spChg>
        <pc:spChg chg="add mod">
          <ac:chgData name="Mel Houseman" userId="7d6e233f-1289-4a6a-9205-ee3f8642932a" providerId="ADAL" clId="{6994EA63-D89F-4A89-AF40-3D938D12F65F}" dt="2022-12-09T11:31:20.866" v="355" actId="1076"/>
          <ac:spMkLst>
            <pc:docMk/>
            <pc:sldMk cId="1340112258" sldId="283"/>
            <ac:spMk id="10" creationId="{0E59BA3A-7590-5F5F-FB45-097A7FC48C1B}"/>
          </ac:spMkLst>
        </pc:spChg>
        <pc:spChg chg="add del mod ord">
          <ac:chgData name="Mel Houseman" userId="7d6e233f-1289-4a6a-9205-ee3f8642932a" providerId="ADAL" clId="{6994EA63-D89F-4A89-AF40-3D938D12F65F}" dt="2022-12-09T11:38:58.756" v="427" actId="21"/>
          <ac:spMkLst>
            <pc:docMk/>
            <pc:sldMk cId="1340112258" sldId="283"/>
            <ac:spMk id="15" creationId="{C5F72AA5-AED7-8BB4-BBE8-A5E55541008F}"/>
          </ac:spMkLst>
        </pc:spChg>
        <pc:spChg chg="add del mod ord">
          <ac:chgData name="Mel Houseman" userId="7d6e233f-1289-4a6a-9205-ee3f8642932a" providerId="ADAL" clId="{6994EA63-D89F-4A89-AF40-3D938D12F65F}" dt="2022-12-09T11:41:23.600" v="501" actId="478"/>
          <ac:spMkLst>
            <pc:docMk/>
            <pc:sldMk cId="1340112258" sldId="283"/>
            <ac:spMk id="16" creationId="{4B72EE78-032E-FB57-D884-118C96B3B9F8}"/>
          </ac:spMkLst>
        </pc:spChg>
        <pc:spChg chg="add mod ord">
          <ac:chgData name="Mel Houseman" userId="7d6e233f-1289-4a6a-9205-ee3f8642932a" providerId="ADAL" clId="{6994EA63-D89F-4A89-AF40-3D938D12F65F}" dt="2022-12-09T11:41:26.224" v="503" actId="167"/>
          <ac:spMkLst>
            <pc:docMk/>
            <pc:sldMk cId="1340112258" sldId="283"/>
            <ac:spMk id="17" creationId="{1AF42A19-CF59-761E-A303-F67D8F9BF81A}"/>
          </ac:spMkLst>
        </pc:spChg>
        <pc:picChg chg="add del mod">
          <ac:chgData name="Mel Houseman" userId="7d6e233f-1289-4a6a-9205-ee3f8642932a" providerId="ADAL" clId="{6994EA63-D89F-4A89-AF40-3D938D12F65F}" dt="2022-12-09T11:21:15.011" v="101" actId="21"/>
          <ac:picMkLst>
            <pc:docMk/>
            <pc:sldMk cId="1340112258" sldId="283"/>
            <ac:picMk id="5" creationId="{5BF6F598-4C15-6197-6CE9-883F141D60E5}"/>
          </ac:picMkLst>
        </pc:picChg>
        <pc:picChg chg="add del mod">
          <ac:chgData name="Mel Houseman" userId="7d6e233f-1289-4a6a-9205-ee3f8642932a" providerId="ADAL" clId="{6994EA63-D89F-4A89-AF40-3D938D12F65F}" dt="2022-12-09T11:38:10.780" v="387" actId="478"/>
          <ac:picMkLst>
            <pc:docMk/>
            <pc:sldMk cId="1340112258" sldId="283"/>
            <ac:picMk id="7" creationId="{CACB7CD3-7D17-EF0B-8288-FA170B7BFD43}"/>
          </ac:picMkLst>
        </pc:picChg>
        <pc:picChg chg="add del mod">
          <ac:chgData name="Mel Houseman" userId="7d6e233f-1289-4a6a-9205-ee3f8642932a" providerId="ADAL" clId="{6994EA63-D89F-4A89-AF40-3D938D12F65F}" dt="2022-12-09T11:36:50.767" v="369" actId="21"/>
          <ac:picMkLst>
            <pc:docMk/>
            <pc:sldMk cId="1340112258" sldId="283"/>
            <ac:picMk id="12" creationId="{0958C9D1-4029-0481-5E52-74F3C5BBAF95}"/>
          </ac:picMkLst>
        </pc:picChg>
        <pc:picChg chg="add del mod">
          <ac:chgData name="Mel Houseman" userId="7d6e233f-1289-4a6a-9205-ee3f8642932a" providerId="ADAL" clId="{6994EA63-D89F-4A89-AF40-3D938D12F65F}" dt="2022-12-09T11:38:28.158" v="403" actId="21"/>
          <ac:picMkLst>
            <pc:docMk/>
            <pc:sldMk cId="1340112258" sldId="283"/>
            <ac:picMk id="14" creationId="{6184E916-725D-3AF3-0CE2-0A999BFE6153}"/>
          </ac:picMkLst>
        </pc:picChg>
      </pc:sldChg>
      <pc:sldChg chg="addSp delSp modSp add mod replTag delTag">
        <pc:chgData name="Mel Houseman" userId="7d6e233f-1289-4a6a-9205-ee3f8642932a" providerId="ADAL" clId="{6994EA63-D89F-4A89-AF40-3D938D12F65F}" dt="2022-12-09T11:54:41.582" v="912"/>
        <pc:sldMkLst>
          <pc:docMk/>
          <pc:sldMk cId="2683551563" sldId="284"/>
        </pc:sldMkLst>
        <pc:spChg chg="mod">
          <ac:chgData name="Mel Houseman" userId="7d6e233f-1289-4a6a-9205-ee3f8642932a" providerId="ADAL" clId="{6994EA63-D89F-4A89-AF40-3D938D12F65F}" dt="2022-12-09T11:29:38.727" v="288" actId="14100"/>
          <ac:spMkLst>
            <pc:docMk/>
            <pc:sldMk cId="2683551563" sldId="284"/>
            <ac:spMk id="2" creationId="{0AD98B9C-04E9-5F59-478B-0A2088285445}"/>
          </ac:spMkLst>
        </pc:spChg>
        <pc:spChg chg="mod">
          <ac:chgData name="Mel Houseman" userId="7d6e233f-1289-4a6a-9205-ee3f8642932a" providerId="ADAL" clId="{6994EA63-D89F-4A89-AF40-3D938D12F65F}" dt="2022-12-09T11:29:13.792" v="273" actId="14100"/>
          <ac:spMkLst>
            <pc:docMk/>
            <pc:sldMk cId="2683551563" sldId="284"/>
            <ac:spMk id="3" creationId="{9D0601AF-E3A6-2143-5F20-1CDCB3AAE455}"/>
          </ac:spMkLst>
        </pc:spChg>
        <pc:spChg chg="add del mod">
          <ac:chgData name="Mel Houseman" userId="7d6e233f-1289-4a6a-9205-ee3f8642932a" providerId="ADAL" clId="{6994EA63-D89F-4A89-AF40-3D938D12F65F}" dt="2022-12-09T11:29:40.440" v="289" actId="478"/>
          <ac:spMkLst>
            <pc:docMk/>
            <pc:sldMk cId="2683551563" sldId="284"/>
            <ac:spMk id="6" creationId="{D192DE95-C05E-990A-55C6-E51C74A67EB1}"/>
          </ac:spMkLst>
        </pc:spChg>
        <pc:spChg chg="add mod ord modCrop">
          <ac:chgData name="Mel Houseman" userId="7d6e233f-1289-4a6a-9205-ee3f8642932a" providerId="ADAL" clId="{6994EA63-D89F-4A89-AF40-3D938D12F65F}" dt="2022-12-09T11:40:20.300" v="455" actId="18131"/>
          <ac:spMkLst>
            <pc:docMk/>
            <pc:sldMk cId="2683551563" sldId="284"/>
            <ac:spMk id="7" creationId="{38CCF506-3FB7-009E-8339-8828DC3444FD}"/>
          </ac:spMkLst>
        </pc:spChg>
        <pc:picChg chg="add del mod ord">
          <ac:chgData name="Mel Houseman" userId="7d6e233f-1289-4a6a-9205-ee3f8642932a" providerId="ADAL" clId="{6994EA63-D89F-4A89-AF40-3D938D12F65F}" dt="2022-12-09T11:38:25.163" v="398" actId="478"/>
          <ac:picMkLst>
            <pc:docMk/>
            <pc:sldMk cId="2683551563" sldId="284"/>
            <ac:picMk id="5" creationId="{FE78E9EF-D5CD-0EA2-7F71-5146EAE06627}"/>
          </ac:picMkLst>
        </pc:picChg>
        <pc:picChg chg="add del mod">
          <ac:chgData name="Mel Houseman" userId="7d6e233f-1289-4a6a-9205-ee3f8642932a" providerId="ADAL" clId="{6994EA63-D89F-4A89-AF40-3D938D12F65F}" dt="2022-12-09T11:40:00.241" v="451" actId="21"/>
          <ac:picMkLst>
            <pc:docMk/>
            <pc:sldMk cId="2683551563" sldId="284"/>
            <ac:picMk id="9" creationId="{B87E0A1C-9E3C-514A-9CC4-ABA59E79B9E6}"/>
          </ac:picMkLst>
        </pc:picChg>
      </pc:sldChg>
      <pc:sldChg chg="addSp delSp modSp add mod replTag delTag">
        <pc:chgData name="Mel Houseman" userId="7d6e233f-1289-4a6a-9205-ee3f8642932a" providerId="ADAL" clId="{6994EA63-D89F-4A89-AF40-3D938D12F65F}" dt="2022-12-09T11:54:41.578" v="910"/>
        <pc:sldMkLst>
          <pc:docMk/>
          <pc:sldMk cId="927092719" sldId="285"/>
        </pc:sldMkLst>
        <pc:spChg chg="add del mod ord">
          <ac:chgData name="Mel Houseman" userId="7d6e233f-1289-4a6a-9205-ee3f8642932a" providerId="ADAL" clId="{6994EA63-D89F-4A89-AF40-3D938D12F65F}" dt="2022-12-09T11:38:52.011" v="416" actId="21"/>
          <ac:spMkLst>
            <pc:docMk/>
            <pc:sldMk cId="927092719" sldId="285"/>
            <ac:spMk id="2" creationId="{55B58D7B-F79C-0E9C-8FEA-DF47677A9FD1}"/>
          </ac:spMkLst>
        </pc:spChg>
        <pc:spChg chg="mod">
          <ac:chgData name="Mel Houseman" userId="7d6e233f-1289-4a6a-9205-ee3f8642932a" providerId="ADAL" clId="{6994EA63-D89F-4A89-AF40-3D938D12F65F}" dt="2022-12-09T11:30:42.903" v="334" actId="11"/>
          <ac:spMkLst>
            <pc:docMk/>
            <pc:sldMk cId="927092719" sldId="285"/>
            <ac:spMk id="3" creationId="{9D0601AF-E3A6-2143-5F20-1CDCB3AAE455}"/>
          </ac:spMkLst>
        </pc:spChg>
        <pc:spChg chg="add del mod ord">
          <ac:chgData name="Mel Houseman" userId="7d6e233f-1289-4a6a-9205-ee3f8642932a" providerId="ADAL" clId="{6994EA63-D89F-4A89-AF40-3D938D12F65F}" dt="2022-12-09T11:41:33.180" v="511" actId="478"/>
          <ac:spMkLst>
            <pc:docMk/>
            <pc:sldMk cId="927092719" sldId="285"/>
            <ac:spMk id="5" creationId="{24EF0E6E-BBD8-5B89-D070-DBEA43470927}"/>
          </ac:spMkLst>
        </pc:spChg>
        <pc:spChg chg="add mod ord modCrop">
          <ac:chgData name="Mel Houseman" userId="7d6e233f-1289-4a6a-9205-ee3f8642932a" providerId="ADAL" clId="{6994EA63-D89F-4A89-AF40-3D938D12F65F}" dt="2022-12-09T11:41:30.641" v="510" actId="167"/>
          <ac:spMkLst>
            <pc:docMk/>
            <pc:sldMk cId="927092719" sldId="285"/>
            <ac:spMk id="6" creationId="{120AE6F3-F234-19AB-3E4D-472E5135513B}"/>
          </ac:spMkLst>
        </pc:spChg>
        <pc:picChg chg="del">
          <ac:chgData name="Mel Houseman" userId="7d6e233f-1289-4a6a-9205-ee3f8642932a" providerId="ADAL" clId="{6994EA63-D89F-4A89-AF40-3D938D12F65F}" dt="2022-12-09T11:38:43.260" v="412" actId="21"/>
          <ac:picMkLst>
            <pc:docMk/>
            <pc:sldMk cId="927092719" sldId="285"/>
            <ac:picMk id="7" creationId="{CACB7CD3-7D17-EF0B-8288-FA170B7BFD43}"/>
          </ac:picMkLst>
        </pc:picChg>
      </pc:sldChg>
      <pc:sldChg chg="modSp add del mod replTag delTag">
        <pc:chgData name="Mel Houseman" userId="7d6e233f-1289-4a6a-9205-ee3f8642932a" providerId="ADAL" clId="{6994EA63-D89F-4A89-AF40-3D938D12F65F}" dt="2022-12-09T11:46:55.870" v="713" actId="47"/>
        <pc:sldMkLst>
          <pc:docMk/>
          <pc:sldMk cId="4290412617" sldId="286"/>
        </pc:sldMkLst>
        <pc:spChg chg="mod">
          <ac:chgData name="Mel Houseman" userId="7d6e233f-1289-4a6a-9205-ee3f8642932a" providerId="ADAL" clId="{6994EA63-D89F-4A89-AF40-3D938D12F65F}" dt="2022-12-09T11:45:11.617" v="670" actId="14100"/>
          <ac:spMkLst>
            <pc:docMk/>
            <pc:sldMk cId="4290412617" sldId="286"/>
            <ac:spMk id="3" creationId="{3301EC55-8B1A-448D-9867-33F7F6822F75}"/>
          </ac:spMkLst>
        </pc:spChg>
      </pc:sldChg>
      <pc:sldChg chg="modSp add mod replTag delTag">
        <pc:chgData name="Mel Houseman" userId="7d6e233f-1289-4a6a-9205-ee3f8642932a" providerId="ADAL" clId="{6994EA63-D89F-4A89-AF40-3D938D12F65F}" dt="2022-12-09T11:54:41.584" v="916"/>
        <pc:sldMkLst>
          <pc:docMk/>
          <pc:sldMk cId="2017309199" sldId="287"/>
        </pc:sldMkLst>
        <pc:spChg chg="mod">
          <ac:chgData name="Mel Houseman" userId="7d6e233f-1289-4a6a-9205-ee3f8642932a" providerId="ADAL" clId="{6994EA63-D89F-4A89-AF40-3D938D12F65F}" dt="2022-12-09T11:46:49.850" v="708" actId="14100"/>
          <ac:spMkLst>
            <pc:docMk/>
            <pc:sldMk cId="2017309199" sldId="287"/>
            <ac:spMk id="3" creationId="{3301EC55-8B1A-448D-9867-33F7F6822F75}"/>
          </ac:spMkLst>
        </pc:spChg>
      </pc:sldChg>
      <pc:sldChg chg="delSp modSp add mod replTag delTag">
        <pc:chgData name="Mel Houseman" userId="7d6e233f-1289-4a6a-9205-ee3f8642932a" providerId="ADAL" clId="{6994EA63-D89F-4A89-AF40-3D938D12F65F}" dt="2022-12-09T11:54:41.587" v="920"/>
        <pc:sldMkLst>
          <pc:docMk/>
          <pc:sldMk cId="749165303" sldId="288"/>
        </pc:sldMkLst>
        <pc:spChg chg="mod">
          <ac:chgData name="Mel Houseman" userId="7d6e233f-1289-4a6a-9205-ee3f8642932a" providerId="ADAL" clId="{6994EA63-D89F-4A89-AF40-3D938D12F65F}" dt="2022-12-09T11:49:20.382" v="811" actId="14100"/>
          <ac:spMkLst>
            <pc:docMk/>
            <pc:sldMk cId="749165303" sldId="288"/>
            <ac:spMk id="3" creationId="{9D0601AF-E3A6-2143-5F20-1CDCB3AAE455}"/>
          </ac:spMkLst>
        </pc:spChg>
        <pc:spChg chg="mod">
          <ac:chgData name="Mel Houseman" userId="7d6e233f-1289-4a6a-9205-ee3f8642932a" providerId="ADAL" clId="{6994EA63-D89F-4A89-AF40-3D938D12F65F}" dt="2022-12-09T11:48:03.059" v="762"/>
          <ac:spMkLst>
            <pc:docMk/>
            <pc:sldMk cId="749165303" sldId="288"/>
            <ac:spMk id="9" creationId="{5E71F36A-530C-515A-EFBA-E1DF54D1B72A}"/>
          </ac:spMkLst>
        </pc:spChg>
        <pc:spChg chg="del mod">
          <ac:chgData name="Mel Houseman" userId="7d6e233f-1289-4a6a-9205-ee3f8642932a" providerId="ADAL" clId="{6994EA63-D89F-4A89-AF40-3D938D12F65F}" dt="2022-12-09T11:49:05.788" v="808" actId="478"/>
          <ac:spMkLst>
            <pc:docMk/>
            <pc:sldMk cId="749165303" sldId="288"/>
            <ac:spMk id="10" creationId="{0E59BA3A-7590-5F5F-FB45-097A7FC48C1B}"/>
          </ac:spMkLst>
        </pc:spChg>
        <pc:spChg chg="mod">
          <ac:chgData name="Mel Houseman" userId="7d6e233f-1289-4a6a-9205-ee3f8642932a" providerId="ADAL" clId="{6994EA63-D89F-4A89-AF40-3D938D12F65F}" dt="2022-12-09T11:47:55.065" v="753" actId="18654"/>
          <ac:spMkLst>
            <pc:docMk/>
            <pc:sldMk cId="749165303" sldId="288"/>
            <ac:spMk id="17" creationId="{1AF42A19-CF59-761E-A303-F67D8F9BF81A}"/>
          </ac:spMkLst>
        </pc:spChg>
      </pc:sldChg>
      <pc:sldChg chg="modSp add mod ord replTag delTag">
        <pc:chgData name="Mel Houseman" userId="7d6e233f-1289-4a6a-9205-ee3f8642932a" providerId="ADAL" clId="{6994EA63-D89F-4A89-AF40-3D938D12F65F}" dt="2022-12-09T11:54:41.587" v="918"/>
        <pc:sldMkLst>
          <pc:docMk/>
          <pc:sldMk cId="439225415" sldId="289"/>
        </pc:sldMkLst>
        <pc:spChg chg="mod">
          <ac:chgData name="Mel Houseman" userId="7d6e233f-1289-4a6a-9205-ee3f8642932a" providerId="ADAL" clId="{6994EA63-D89F-4A89-AF40-3D938D12F65F}" dt="2022-12-09T11:48:50.956" v="798" actId="1076"/>
          <ac:spMkLst>
            <pc:docMk/>
            <pc:sldMk cId="439225415" sldId="289"/>
            <ac:spMk id="3" creationId="{9D0601AF-E3A6-2143-5F20-1CDCB3AAE455}"/>
          </ac:spMkLst>
        </pc:spChg>
        <pc:spChg chg="mod">
          <ac:chgData name="Mel Houseman" userId="7d6e233f-1289-4a6a-9205-ee3f8642932a" providerId="ADAL" clId="{6994EA63-D89F-4A89-AF40-3D938D12F65F}" dt="2022-12-09T11:48:59.007" v="799" actId="1076"/>
          <ac:spMkLst>
            <pc:docMk/>
            <pc:sldMk cId="439225415" sldId="289"/>
            <ac:spMk id="10" creationId="{0E59BA3A-7590-5F5F-FB45-097A7FC48C1B}"/>
          </ac:spMkLst>
        </pc:spChg>
      </pc:sldChg>
      <pc:sldChg chg="add del replTag delTag">
        <pc:chgData name="Mel Houseman" userId="7d6e233f-1289-4a6a-9205-ee3f8642932a" providerId="ADAL" clId="{6994EA63-D89F-4A89-AF40-3D938D12F65F}" dt="2022-12-09T13:00:10.431" v="1098" actId="47"/>
        <pc:sldMkLst>
          <pc:docMk/>
          <pc:sldMk cId="843208375" sldId="290"/>
        </pc:sldMkLst>
      </pc:sldChg>
    </pc:docChg>
  </pc:docChgLst>
  <pc:docChgLst>
    <pc:chgData name="Mel Houseman" userId="7d6e233f-1289-4a6a-9205-ee3f8642932a" providerId="ADAL" clId="{2566FCAA-A4B7-4EA5-BC5D-0E54D62AC1A8}"/>
    <pc:docChg chg="custSel modSld replTag delTag">
      <pc:chgData name="Mel Houseman" userId="7d6e233f-1289-4a6a-9205-ee3f8642932a" providerId="ADAL" clId="{2566FCAA-A4B7-4EA5-BC5D-0E54D62AC1A8}" dt="2022-12-13T16:27:56.953" v="6" actId="167"/>
      <pc:docMkLst>
        <pc:docMk/>
      </pc:docMkLst>
      <pc:sldChg chg="addSp delSp modSp mod replTag delTag">
        <pc:chgData name="Mel Houseman" userId="7d6e233f-1289-4a6a-9205-ee3f8642932a" providerId="ADAL" clId="{2566FCAA-A4B7-4EA5-BC5D-0E54D62AC1A8}" dt="2022-12-13T16:27:56.953" v="6" actId="167"/>
        <pc:sldMkLst>
          <pc:docMk/>
          <pc:sldMk cId="655534723" sldId="279"/>
        </pc:sldMkLst>
        <pc:spChg chg="mod">
          <ac:chgData name="Mel Houseman" userId="7d6e233f-1289-4a6a-9205-ee3f8642932a" providerId="ADAL" clId="{2566FCAA-A4B7-4EA5-BC5D-0E54D62AC1A8}" dt="2022-12-13T16:27:54.159" v="5"/>
          <ac:spMkLst>
            <pc:docMk/>
            <pc:sldMk cId="655534723" sldId="279"/>
            <ac:spMk id="10" creationId="{CE778C80-0918-BF99-F645-89696FA53506}"/>
          </ac:spMkLst>
        </pc:spChg>
        <pc:spChg chg="mod">
          <ac:chgData name="Mel Houseman" userId="7d6e233f-1289-4a6a-9205-ee3f8642932a" providerId="ADAL" clId="{2566FCAA-A4B7-4EA5-BC5D-0E54D62AC1A8}" dt="2022-12-13T16:27:54.159" v="5"/>
          <ac:spMkLst>
            <pc:docMk/>
            <pc:sldMk cId="655534723" sldId="279"/>
            <ac:spMk id="11" creationId="{D899F543-1B9C-4160-D42A-55D0F0D908EC}"/>
          </ac:spMkLst>
        </pc:spChg>
        <pc:spChg chg="del">
          <ac:chgData name="Mel Houseman" userId="7d6e233f-1289-4a6a-9205-ee3f8642932a" providerId="ADAL" clId="{2566FCAA-A4B7-4EA5-BC5D-0E54D62AC1A8}" dt="2022-12-13T16:27:53.553" v="4" actId="478"/>
          <ac:spMkLst>
            <pc:docMk/>
            <pc:sldMk cId="655534723" sldId="279"/>
            <ac:spMk id="12" creationId="{D4DFC379-EE11-136F-C330-EEF3343719F1}"/>
          </ac:spMkLst>
        </pc:spChg>
        <pc:grpChg chg="add mod ord">
          <ac:chgData name="Mel Houseman" userId="7d6e233f-1289-4a6a-9205-ee3f8642932a" providerId="ADAL" clId="{2566FCAA-A4B7-4EA5-BC5D-0E54D62AC1A8}" dt="2022-12-13T16:27:56.953" v="6" actId="167"/>
          <ac:grpSpMkLst>
            <pc:docMk/>
            <pc:sldMk cId="655534723" sldId="279"/>
            <ac:grpSpMk id="3" creationId="{06AE3D07-F9E1-82E9-BEAF-410FF004F6D8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F64DA-6515-4E88-9BCA-2C5B5BFBAB80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43D1F-F8E3-4DFC-8460-D621E53A5CA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4006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.svg"/><Relationship Id="rId1" Type="http://schemas.openxmlformats.org/officeDocument/2006/relationships/tags" Target="../tags/tag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6AE3D07-F9E1-82E9-BEAF-410FF004F6D8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778C80-0918-BF99-F645-89696FA53506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99F543-1B9C-4160-D42A-55D0F0D908EC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F42A19-CF59-761E-A303-F67D8F9BF81A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220" r="-1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982663" y="1948441"/>
            <a:ext cx="6080126" cy="35185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Ways to communicate with others using social media: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Download and install WhatsApp or Telegram on a smartphone or tablet, then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practise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sending messages and images.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Record and send a voice note and attach a file.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Create a Gmail account you do not already have one.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Social media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9BA3A-7590-5F5F-FB45-097A7FC48C1B}"/>
              </a:ext>
            </a:extLst>
          </p:cNvPr>
          <p:cNvSpPr txBox="1"/>
          <p:nvPr/>
        </p:nvSpPr>
        <p:spPr>
          <a:xfrm>
            <a:off x="969963" y="4945242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922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F42A19-CF59-761E-A303-F67D8F9BF81A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220" r="-1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2692400"/>
            <a:ext cx="6080126" cy="258990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Store, share and collaborate on files in Google® Workspace.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a video call using free services, such as Zoom or Skype.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Build a simple blog, using images downloaded from the internet.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Social media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16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67644"/>
            <a:ext cx="1011713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GB" b="1" dirty="0">
                <a:solidFill>
                  <a:schemeClr val="bg1"/>
                </a:solidFill>
              </a:rPr>
              <a:t>Actively use a wide range of communication tools (e-mail, chat, SMS, instant messaging, blogs, micro-blogs like Twitter, social networks) for online communication.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  <a:defRPr/>
            </a:pPr>
            <a:r>
              <a:rPr lang="en-GB" dirty="0">
                <a:solidFill>
                  <a:schemeClr val="bg1"/>
                </a:solidFill>
              </a:rPr>
              <a:t>Write a list of the communication tools that you use regularly.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  <a:defRPr/>
            </a:pPr>
            <a:r>
              <a:rPr lang="en-GB" dirty="0">
                <a:solidFill>
                  <a:schemeClr val="bg1"/>
                </a:solidFill>
              </a:rPr>
              <a:t>Next to each, write when you last posted something or used the tool.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  <a:defRPr/>
            </a:pPr>
            <a:r>
              <a:rPr lang="en-GB" dirty="0">
                <a:solidFill>
                  <a:schemeClr val="bg1"/>
                </a:solidFill>
              </a:rPr>
              <a:t>Rate how useful you find each tool. Mark which tools you would like to stop using and research which tools might be more useful.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Unit 1: Interacting through digital technologies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96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The process of </a:t>
            </a:r>
            <a:r>
              <a:rPr lang="en-GB"/>
              <a:t>digital communication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F8CB9F-06DE-27A1-6B7C-A500AC3DE4F7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B55DE9-8E45-2F90-E436-3DDBE210C636}"/>
              </a:ext>
            </a:extLst>
          </p:cNvPr>
          <p:cNvSpPr/>
          <p:nvPr/>
        </p:nvSpPr>
        <p:spPr>
          <a:xfrm>
            <a:off x="1347469" y="1423446"/>
            <a:ext cx="10221633" cy="4495801"/>
          </a:xfrm>
          <a:prstGeom prst="rect">
            <a:avLst/>
          </a:prstGeom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672FB0-34BE-485A-B4A1-7D283CD703F3}"/>
              </a:ext>
            </a:extLst>
          </p:cNvPr>
          <p:cNvSpPr/>
          <p:nvPr/>
        </p:nvSpPr>
        <p:spPr>
          <a:xfrm>
            <a:off x="1354491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SENDERS AND RECEIVERS</a:t>
            </a:r>
            <a:endParaRPr lang="en-ZA" sz="1600" b="1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F7BAF0-2DB5-5634-4BDC-9AD88B08269E}"/>
              </a:ext>
            </a:extLst>
          </p:cNvPr>
          <p:cNvSpPr/>
          <p:nvPr/>
        </p:nvSpPr>
        <p:spPr>
          <a:xfrm>
            <a:off x="4031535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MESSAGE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559C271-AA5D-6B8D-3310-0088B7A07F16}"/>
              </a:ext>
            </a:extLst>
          </p:cNvPr>
          <p:cNvSpPr/>
          <p:nvPr/>
        </p:nvSpPr>
        <p:spPr>
          <a:xfrm>
            <a:off x="6708578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CODE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FE08EE-54D1-4B7D-F4F5-D7370A839428}"/>
              </a:ext>
            </a:extLst>
          </p:cNvPr>
          <p:cNvSpPr/>
          <p:nvPr/>
        </p:nvSpPr>
        <p:spPr>
          <a:xfrm>
            <a:off x="9385621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CHANNEL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387A74-2A57-9457-0F09-EBFD9A893079}"/>
              </a:ext>
            </a:extLst>
          </p:cNvPr>
          <p:cNvSpPr/>
          <p:nvPr/>
        </p:nvSpPr>
        <p:spPr>
          <a:xfrm>
            <a:off x="1354491" y="4140725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MEDIUM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91B9B8-5B95-92A5-7142-7462AC5C53A8}"/>
              </a:ext>
            </a:extLst>
          </p:cNvPr>
          <p:cNvSpPr/>
          <p:nvPr/>
        </p:nvSpPr>
        <p:spPr>
          <a:xfrm>
            <a:off x="4031535" y="4170982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NOISE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EC398E-D8C9-B222-8D53-A3D5FFE57D79}"/>
              </a:ext>
            </a:extLst>
          </p:cNvPr>
          <p:cNvSpPr/>
          <p:nvPr/>
        </p:nvSpPr>
        <p:spPr>
          <a:xfrm>
            <a:off x="6708578" y="4170982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ENVIRONMENT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Graphic 217" descr="Send with solid fill">
            <a:extLst>
              <a:ext uri="{FF2B5EF4-FFF2-40B4-BE49-F238E27FC236}">
                <a16:creationId xmlns:a16="http://schemas.microsoft.com/office/drawing/2014/main" id="{34532CF9-E699-D3D4-FE50-3169CF00A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457" y="2323127"/>
            <a:ext cx="432000" cy="432000"/>
          </a:xfrm>
          <a:prstGeom prst="rect">
            <a:avLst/>
          </a:prstGeom>
        </p:spPr>
      </p:pic>
      <p:pic>
        <p:nvPicPr>
          <p:cNvPr id="8" name="Graphic 2" descr="Chat with solid fill">
            <a:extLst>
              <a:ext uri="{FF2B5EF4-FFF2-40B4-BE49-F238E27FC236}">
                <a16:creationId xmlns:a16="http://schemas.microsoft.com/office/drawing/2014/main" id="{226158DA-583B-8B92-6321-66AA18E930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4180" y="2350282"/>
            <a:ext cx="432000" cy="432000"/>
          </a:xfrm>
          <a:prstGeom prst="rect">
            <a:avLst/>
          </a:prstGeom>
        </p:spPr>
      </p:pic>
      <p:pic>
        <p:nvPicPr>
          <p:cNvPr id="9" name="Graphic 3" descr="Barcode with solid fill">
            <a:extLst>
              <a:ext uri="{FF2B5EF4-FFF2-40B4-BE49-F238E27FC236}">
                <a16:creationId xmlns:a16="http://schemas.microsoft.com/office/drawing/2014/main" id="{1957AE8A-FDB4-4562-5149-4D31F94F9A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7232" y="2350282"/>
            <a:ext cx="432000" cy="432000"/>
          </a:xfrm>
          <a:prstGeom prst="rect">
            <a:avLst/>
          </a:prstGeom>
        </p:spPr>
      </p:pic>
      <p:pic>
        <p:nvPicPr>
          <p:cNvPr id="10" name="Graphic 4" descr="Monitor with solid fill">
            <a:extLst>
              <a:ext uri="{FF2B5EF4-FFF2-40B4-BE49-F238E27FC236}">
                <a16:creationId xmlns:a16="http://schemas.microsoft.com/office/drawing/2014/main" id="{E96887C8-E374-9196-25E2-BACB55DCF6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0284" y="2303864"/>
            <a:ext cx="432000" cy="432000"/>
          </a:xfrm>
          <a:prstGeom prst="rect">
            <a:avLst/>
          </a:prstGeom>
        </p:spPr>
      </p:pic>
      <p:pic>
        <p:nvPicPr>
          <p:cNvPr id="11" name="Graphic 5" descr="Laptop with solid fill">
            <a:extLst>
              <a:ext uri="{FF2B5EF4-FFF2-40B4-BE49-F238E27FC236}">
                <a16:creationId xmlns:a16="http://schemas.microsoft.com/office/drawing/2014/main" id="{F61F5369-471D-48F5-DCE8-244653F27C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1479" y="4401788"/>
            <a:ext cx="432000" cy="432000"/>
          </a:xfrm>
          <a:prstGeom prst="rect">
            <a:avLst/>
          </a:prstGeom>
        </p:spPr>
      </p:pic>
      <p:pic>
        <p:nvPicPr>
          <p:cNvPr id="12" name="Graphic 23" descr="Sound Medium with solid fill">
            <a:extLst>
              <a:ext uri="{FF2B5EF4-FFF2-40B4-BE49-F238E27FC236}">
                <a16:creationId xmlns:a16="http://schemas.microsoft.com/office/drawing/2014/main" id="{7AAE10B6-010B-9619-88B3-0EC8453352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4180" y="4401788"/>
            <a:ext cx="432000" cy="432000"/>
          </a:xfrm>
          <a:prstGeom prst="rect">
            <a:avLst/>
          </a:prstGeom>
        </p:spPr>
      </p:pic>
      <p:pic>
        <p:nvPicPr>
          <p:cNvPr id="13" name="Graphic 24">
            <a:extLst>
              <a:ext uri="{FF2B5EF4-FFF2-40B4-BE49-F238E27FC236}">
                <a16:creationId xmlns:a16="http://schemas.microsoft.com/office/drawing/2014/main" id="{6DF7CD66-7A9B-B90B-0C35-85C875E63D2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86292" y="4405170"/>
            <a:ext cx="432000" cy="43200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828EC6C4-D45F-468A-4C16-26CAC9616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876BBE12-8955-EF65-A749-ECCA275CA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0DD8C4F-D3A7-F233-4E96-07C4416A8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DEA5E39-3F6F-73FE-A5B0-E923A2DA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147C0CE-B4FD-CE65-AB01-4EA23378E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52A39E-16B4-F592-26EC-909A440E7BDD}"/>
              </a:ext>
            </a:extLst>
          </p:cNvPr>
          <p:cNvCxnSpPr/>
          <p:nvPr/>
        </p:nvCxnSpPr>
        <p:spPr>
          <a:xfrm>
            <a:off x="3530948" y="2755127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63DEE5-F388-20AA-B720-0B47A452D19B}"/>
              </a:ext>
            </a:extLst>
          </p:cNvPr>
          <p:cNvCxnSpPr/>
          <p:nvPr/>
        </p:nvCxnSpPr>
        <p:spPr>
          <a:xfrm>
            <a:off x="6207992" y="2735864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E4BA2D-2A30-A2C8-A783-3B0A4E09A7F6}"/>
              </a:ext>
            </a:extLst>
          </p:cNvPr>
          <p:cNvCxnSpPr/>
          <p:nvPr/>
        </p:nvCxnSpPr>
        <p:spPr>
          <a:xfrm>
            <a:off x="8885035" y="2735864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5D2CA3-185E-538B-D745-9B3AED290676}"/>
              </a:ext>
            </a:extLst>
          </p:cNvPr>
          <p:cNvCxnSpPr/>
          <p:nvPr/>
        </p:nvCxnSpPr>
        <p:spPr>
          <a:xfrm>
            <a:off x="3530948" y="4819439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6BE040-29D3-40A4-EA53-7A2964FA31C5}"/>
              </a:ext>
            </a:extLst>
          </p:cNvPr>
          <p:cNvCxnSpPr/>
          <p:nvPr/>
        </p:nvCxnSpPr>
        <p:spPr>
          <a:xfrm>
            <a:off x="6207991" y="4819439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83868E0-8024-8508-29FC-8A9811E9BD5D}"/>
              </a:ext>
            </a:extLst>
          </p:cNvPr>
          <p:cNvCxnSpPr/>
          <p:nvPr/>
        </p:nvCxnSpPr>
        <p:spPr>
          <a:xfrm>
            <a:off x="10510345" y="3418490"/>
            <a:ext cx="0" cy="24962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D372C10-0D36-6218-B544-371CE53210CE}"/>
              </a:ext>
            </a:extLst>
          </p:cNvPr>
          <p:cNvCxnSpPr/>
          <p:nvPr/>
        </p:nvCxnSpPr>
        <p:spPr>
          <a:xfrm rot="10800000" flipV="1">
            <a:off x="2448911" y="3668111"/>
            <a:ext cx="8061435" cy="472614"/>
          </a:xfrm>
          <a:prstGeom prst="bentConnector3">
            <a:avLst>
              <a:gd name="adj1" fmla="val 99935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F42A19-CF59-761E-A303-F67D8F9BF81A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5667" t="-11801" r="-73048" b="-898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1763775"/>
            <a:ext cx="6080126" cy="35185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How to post an image on a smartphone to a Facebook page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Log into your Facebook account.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 to the page where you want to the image to appear.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on the Photos button to access the smartphone’s gallery.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Select the picture you want to add.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Communicate with others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9BA3A-7590-5F5F-FB45-097A7FC48C1B}"/>
              </a:ext>
            </a:extLst>
          </p:cNvPr>
          <p:cNvSpPr txBox="1"/>
          <p:nvPr/>
        </p:nvSpPr>
        <p:spPr>
          <a:xfrm>
            <a:off x="1019175" y="5253304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11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0AE6F3-F234-19AB-3E4D-472E5135513B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5667" t="-11801" r="-73048" b="-898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1763775"/>
            <a:ext cx="6080126" cy="35185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Choose Share external from the drop-down menu at the top of the screen.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on Facebook’s News Feed button.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Once the image appears on the page, add text or a caption explaining the image.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the Post button, then select which people should be able to view the image.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Communicate with others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09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CCF506-3FB7-009E-8339-8828DC3444F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85040" t="-14579" r="-13675" b="-870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Communicate with others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1763775"/>
            <a:ext cx="5076825" cy="41496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Follow these steps to post a thread on Twitter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on the tweet button to create a new tweet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want to add another tweet, select the plus icon.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want to delete any of the tweets, choose the delete button.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Once you are done adding all the tweets you want in the thread, select Tweet all to post them.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55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1FF083-DD6A-DB3D-609D-70307599FF5D}"/>
              </a:ext>
            </a:extLst>
          </p:cNvPr>
          <p:cNvSpPr/>
          <p:nvPr/>
        </p:nvSpPr>
        <p:spPr>
          <a:xfrm>
            <a:off x="0" y="-1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7431" b="-74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67200" y="944562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Secure digital communication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551488" y="2368009"/>
            <a:ext cx="5584825" cy="39184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The term ‘security’ is used in data sharing and digital communications.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endParaRPr lang="en-GB" sz="1800" dirty="0">
              <a:solidFill>
                <a:schemeClr val="bg1"/>
              </a:solidFill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1800" dirty="0">
                <a:solidFill>
                  <a:schemeClr val="bg1"/>
                </a:solidFill>
              </a:rPr>
              <a:t>This refers to: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threats that can cause information to be lost, stolen or corrupted (made unusable)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access to information over a network by an unauthorized user who might steal or tamper with the information.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456FD4-6E53-27F8-6834-0730587B81FA}"/>
              </a:ext>
            </a:extLst>
          </p:cNvPr>
          <p:cNvSpPr/>
          <p:nvPr/>
        </p:nvSpPr>
        <p:spPr>
          <a:xfrm>
            <a:off x="11172825" y="94456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86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1FF083-DD6A-DB3D-609D-70307599FF5D}"/>
              </a:ext>
            </a:extLst>
          </p:cNvPr>
          <p:cNvSpPr/>
          <p:nvPr/>
        </p:nvSpPr>
        <p:spPr>
          <a:xfrm>
            <a:off x="0" y="-1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7431" b="-74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67200" y="944562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Secure digital communication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551488" y="2368009"/>
            <a:ext cx="5584825" cy="390579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Secure information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is hidden from the public so that no unauthorized user can find it.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Security in digital communication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means keeping information hidden (private) when it is being transferred across a network (usually the internet) to another user or system.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456FD4-6E53-27F8-6834-0730587B81FA}"/>
              </a:ext>
            </a:extLst>
          </p:cNvPr>
          <p:cNvSpPr/>
          <p:nvPr/>
        </p:nvSpPr>
        <p:spPr>
          <a:xfrm>
            <a:off x="11172825" y="94456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7309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540</Words>
  <Application>Microsoft Office PowerPoint</Application>
  <PresentationFormat>Widescreen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